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5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F611-A447-4D94-97BA-84F2AF5AD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9B69E-F4F3-45BD-A254-B13F2C659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7EEE5-3F87-4EE9-AD54-F2C6228F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BF15D-37C2-4239-B8B9-6F722FB4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D537A-2F75-4E04-8EB7-D9E57F8D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3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A0E8-349D-4E61-9684-5CB3EC14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467D0-A3B2-4468-A833-9D28DDFA8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5DC0E-F3CD-4C7C-8494-6F94AE7B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8D577-26F3-466D-B694-DDD05A8B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34223-F77B-4631-B7B4-69118CC8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5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B33D4-35FE-4261-99C5-63F5CDB84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17A7E-2759-40FD-B04C-FA814DEA8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07CBB-DFCE-4F25-9392-7D826C15C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DC551-5F73-431A-B195-07B81279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8FCC9-A49C-41FB-9E14-A0397247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9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FD66-EB15-42D1-B3EA-9CA76D07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936F4-1592-44EF-B499-CE95F3B4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12BA1-3789-4CEE-9B15-FDFA6E398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1DB8E-C872-4DB4-B389-155E3197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A6C4D-B8EC-4BD1-BEF5-C0F106A64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1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562A-B41A-4B79-9C30-29AAAEB3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CC31C-2397-41D2-BC5E-641209980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3C0E7-EE23-47B7-BB13-F9EF1403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A5476-D23A-4BA2-B129-B05287E8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A8265-AB4D-4804-850F-0A0F0E40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3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CD36-3F5E-4A8E-A3DB-58EAF7E1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39CCA-41E3-4CD0-908A-301758885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985D1-0FE0-4319-AC4F-C67BE620F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51161-2B60-4851-9C6B-BA0E2CB96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00623-976E-4BA8-B0DD-0EDF8EF0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AC8EA-D90E-4655-99C6-158C0907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2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4CD3-798B-4BB5-851B-C61160B7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1A08F-9AB9-4F81-97A1-08E866CF8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1F5BA-AD7F-4195-BAE7-7D73575AB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80AEA-4463-49E9-AFE3-419DD7500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16BEB-6518-41A5-B668-FCAE61637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2FD36F-3D4A-4EC9-B43C-702E94D9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59FD18-BFCC-425E-84E4-EE718693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1A215-BF48-49B9-B120-8A5FF6FF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8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B4AD-1FBD-40E4-AF6D-CB7CBE6A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86FE0-225A-4956-A43B-EC683579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0D02A-AF4F-4A66-907D-287AA51CE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A250F-2AF6-4354-A53F-973601B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8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5941E-EC26-405B-9F55-1851748F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CCD82-C06D-40FB-B620-39B77B2C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AE19D-3ADD-4E80-9A0C-149A8CDD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2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9BD4-0891-41A8-9369-CCED5CF4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4BF2-BE50-42C1-AAA7-25B71B04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0B594-0255-4B1E-B1B2-81C9F9944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EAB38-D449-48DD-ABD3-F1440AFC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DA60C-F59C-4F5B-AA0A-DB3D3620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1AD83-14FD-40AF-8BD8-C8243777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22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C3FA-45C6-47A8-A105-AB9304DB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4CF3B9-23D7-4135-A03E-E1BC4686E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055A6-2007-4E05-8ED4-0709228B1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813E3-55F0-4EE5-B02B-35F298A2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CB536-16F2-4F69-9C35-77A362CF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6AA55-00AB-4AF2-B6B0-52A6FD11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3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B975CB-6A69-4AF3-8A39-2614F3DF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84979-67CB-4425-8B6A-CDDA430C2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6C382-0CE7-498F-BF36-18C44C949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0D8E9-710B-4E73-8BEE-2E2337D01EA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689EE-7A0C-42C1-97BF-E6E9BE91E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927E5-38AF-4FE1-8DB7-FEE1EF573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40CD5-E3F5-40D6-8BF0-EFEA5A548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0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2BA5-DC10-4DD9-AED6-E90723B1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310" y="0"/>
            <a:ext cx="12271309" cy="2684903"/>
          </a:xfrm>
          <a:solidFill>
            <a:schemeClr val="bg2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/>
              <a:t>What Migrating to the Cloud </a:t>
            </a:r>
            <a:br>
              <a:rPr lang="en-US" b="1" dirty="0"/>
            </a:br>
            <a:r>
              <a:rPr lang="en-US" b="1" dirty="0"/>
              <a:t>Means to Our 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143D0B-F3FB-48FE-ADDC-70FD316440F0}"/>
              </a:ext>
            </a:extLst>
          </p:cNvPr>
          <p:cNvSpPr/>
          <p:nvPr/>
        </p:nvSpPr>
        <p:spPr>
          <a:xfrm>
            <a:off x="178806" y="2484295"/>
            <a:ext cx="3680927" cy="162277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Faster Data Access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912DD7-E505-4603-A1D2-90D8BF9CFD0E}"/>
              </a:ext>
            </a:extLst>
          </p:cNvPr>
          <p:cNvSpPr/>
          <p:nvPr/>
        </p:nvSpPr>
        <p:spPr>
          <a:xfrm>
            <a:off x="178806" y="4751595"/>
            <a:ext cx="3680926" cy="1658536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Mobile Friendly: </a:t>
            </a:r>
          </a:p>
          <a:p>
            <a:pPr algn="ctr"/>
            <a:r>
              <a:rPr lang="en-US" dirty="0"/>
              <a:t>          Access on the go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BD7167-12B0-4225-B338-1793F89C1291}"/>
              </a:ext>
            </a:extLst>
          </p:cNvPr>
          <p:cNvSpPr/>
          <p:nvPr/>
        </p:nvSpPr>
        <p:spPr>
          <a:xfrm>
            <a:off x="8075743" y="2484295"/>
            <a:ext cx="3766456" cy="162277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dirty="0"/>
              <a:t>Faster Service: </a:t>
            </a:r>
          </a:p>
          <a:p>
            <a:pPr lvl="3"/>
            <a:r>
              <a:rPr lang="en-US" dirty="0"/>
              <a:t>Skip the phone line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BB78ED-D025-4600-BCB2-D938EAAD1DB5}"/>
              </a:ext>
            </a:extLst>
          </p:cNvPr>
          <p:cNvSpPr/>
          <p:nvPr/>
        </p:nvSpPr>
        <p:spPr>
          <a:xfrm>
            <a:off x="8075743" y="4751595"/>
            <a:ext cx="3730689" cy="155989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dirty="0"/>
              <a:t>More Digital Space:</a:t>
            </a:r>
          </a:p>
          <a:p>
            <a:pPr lvl="3"/>
            <a:r>
              <a:rPr lang="en-US" dirty="0"/>
              <a:t>Access your data from 2 years back at a time.</a:t>
            </a:r>
          </a:p>
        </p:txBody>
      </p:sp>
      <p:pic>
        <p:nvPicPr>
          <p:cNvPr id="14" name="Graphic 13" descr="Watch with solid fill">
            <a:extLst>
              <a:ext uri="{FF2B5EF4-FFF2-40B4-BE49-F238E27FC236}">
                <a16:creationId xmlns:a16="http://schemas.microsoft.com/office/drawing/2014/main" id="{9CC20C27-2771-4E16-A818-5F9149879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9339" y="2803849"/>
            <a:ext cx="914400" cy="914400"/>
          </a:xfrm>
          <a:prstGeom prst="rect">
            <a:avLst/>
          </a:prstGeom>
        </p:spPr>
      </p:pic>
      <p:pic>
        <p:nvPicPr>
          <p:cNvPr id="20" name="Graphic 19" descr="Smart Phone with solid fill">
            <a:extLst>
              <a:ext uri="{FF2B5EF4-FFF2-40B4-BE49-F238E27FC236}">
                <a16:creationId xmlns:a16="http://schemas.microsoft.com/office/drawing/2014/main" id="{B4FCC45E-1D63-4ED7-9E51-3FC7D000C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924" y="5185142"/>
            <a:ext cx="914400" cy="914400"/>
          </a:xfrm>
          <a:prstGeom prst="rect">
            <a:avLst/>
          </a:prstGeom>
        </p:spPr>
      </p:pic>
      <p:pic>
        <p:nvPicPr>
          <p:cNvPr id="22" name="Graphic 21" descr="Wireless with solid fill">
            <a:extLst>
              <a:ext uri="{FF2B5EF4-FFF2-40B4-BE49-F238E27FC236}">
                <a16:creationId xmlns:a16="http://schemas.microsoft.com/office/drawing/2014/main" id="{874CD5B2-84DD-4C24-B4F0-4AA196D78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801" y="2770018"/>
            <a:ext cx="914400" cy="914400"/>
          </a:xfrm>
          <a:prstGeom prst="rect">
            <a:avLst/>
          </a:prstGeom>
        </p:spPr>
      </p:pic>
      <p:pic>
        <p:nvPicPr>
          <p:cNvPr id="24" name="Graphic 23" descr="Images with solid fill">
            <a:extLst>
              <a:ext uri="{FF2B5EF4-FFF2-40B4-BE49-F238E27FC236}">
                <a16:creationId xmlns:a16="http://schemas.microsoft.com/office/drawing/2014/main" id="{3E4754B0-F7C1-4948-9607-C8D9DB30CE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49339" y="5037607"/>
            <a:ext cx="914400" cy="9144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7CDECC2F-DBFF-4956-93B0-1F037E3568C3}"/>
              </a:ext>
            </a:extLst>
          </p:cNvPr>
          <p:cNvSpPr/>
          <p:nvPr/>
        </p:nvSpPr>
        <p:spPr>
          <a:xfrm>
            <a:off x="4682410" y="4827668"/>
            <a:ext cx="2982688" cy="1701343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Text notifications and reminders</a:t>
            </a:r>
          </a:p>
        </p:txBody>
      </p:sp>
      <p:pic>
        <p:nvPicPr>
          <p:cNvPr id="32" name="Graphic 31" descr="Bell with solid fill">
            <a:extLst>
              <a:ext uri="{FF2B5EF4-FFF2-40B4-BE49-F238E27FC236}">
                <a16:creationId xmlns:a16="http://schemas.microsoft.com/office/drawing/2014/main" id="{967426D5-2F12-4B2A-8829-58803C2BA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42327" y="4683934"/>
            <a:ext cx="707345" cy="7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5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49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What Migrating to the Cloud  Means to Our Customers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Moving to the Cloud Means for Our Customers</dc:title>
  <dc:creator>Therese Parks</dc:creator>
  <cp:lastModifiedBy>Therese Parks</cp:lastModifiedBy>
  <cp:revision>3</cp:revision>
  <dcterms:created xsi:type="dcterms:W3CDTF">2021-09-02T19:00:14Z</dcterms:created>
  <dcterms:modified xsi:type="dcterms:W3CDTF">2021-09-02T19:46:03Z</dcterms:modified>
</cp:coreProperties>
</file>